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7"/>
  </p:normalViewPr>
  <p:slideViewPr>
    <p:cSldViewPr snapToGrid="0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D307-22D8-5287-47C4-E95BB1AC6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9EDD7-2F65-9532-D986-6C326F0E2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09C9F-AAF4-85DA-697F-75ED9C6E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A086-2968-C761-D7D6-3B977EC5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565E8-4283-1D8F-8057-08B2C38D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3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436C-AAB8-84B3-C043-F63192A0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A3CE1-3580-82FE-4C31-045F5EEF9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21070-50C3-EDC0-C1DA-88575DB1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574A3-4208-33CB-DD0C-C6E3DFE2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7101D-E8A2-DBAD-7FE9-559081B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1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EC127-6A8C-9897-BF0F-6F9BD71C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F61E3-0DB9-AAF0-BC77-BB0B55992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414C-3010-6A83-082E-F01D97B2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C2D6-4D69-BFDC-A39C-5F962E7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E3844-9002-54EB-F8DA-18897D11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451C-0D6E-8ED1-1396-EA1F8FDD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9BAA-3A5E-F0E4-C6D7-96399B3E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14C7-CF61-B1E2-7F99-B6038DF4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DEC2-F887-040F-A92C-505F52EB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C78C4-95AF-A07E-E760-7CD21E8A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89F-1C52-2DCE-0A22-F13D282D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DEA7B-6863-30F9-BEB6-B659DC33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0E406-B70A-7045-C28B-D42A38BA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0ABE-6B22-36FC-112D-76C1C264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C3E24-FEBD-263D-334D-EA72137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9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7FA4-A6AF-C599-823D-F2BBAC8F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E8BA-A9F1-687E-D893-88EE6AFE5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F71EC-DADD-8CF3-2DBE-85388EBD7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A242-4A95-2CE5-0116-B089AB29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8E140-CDC4-83B7-DB3D-CA1C2BAD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422A1-B044-5CFD-0BB9-9C266AD9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1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ADA-DB3F-1AFE-0B6D-BC9787F7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DCAB8-EE36-7714-9A3A-D94AA2B17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B0DCE-38FE-890B-47B7-F4C419B76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7A4F4-AEB5-E654-3312-F82B181DF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8B462-0C39-101D-4D52-D3DB1E955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99D1D-FA3B-944C-F8F5-0C0F981B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A908B-99A6-0FE1-0B86-DD41956E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1A941-0338-B702-380C-36D7E881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5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9444-470D-A976-9A51-CA7448A3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806B0-029E-DE9B-6384-97C591E0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D8C56-8D3E-A56A-27AF-35F7F2C7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B1433-FBA0-AE9D-B10E-7265A98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9273B-3DD5-6170-4DDB-50FFB70B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58567-1C43-5EA5-2857-B4736377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23958-5BC7-C77C-99EF-082D236F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7245-083D-FC5F-C96A-DBB2DFE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80C9-8404-057D-F639-257496296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1335D-2919-C46A-B66A-36015B082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807A1-EC18-2D25-E264-87E5832B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83C82-74E3-96A9-740B-80356C34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1E7D1-FE46-8FF1-6F2A-73DE1458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1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C584-ED3D-D106-13A3-EAC2D470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D38A3-268B-DB74-CCBF-86376F83A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F9520-CEC3-F240-7283-3CC050280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0328A-EDD9-EACF-8B16-A83E73D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B59E8-B17B-E271-8081-1023E3FE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7E629-2C86-573D-FB3F-070B463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211E2-A7CF-701E-7C19-590CEAC3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6AA9-22EF-251A-B669-1E5BFDFA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BF8C-D4ED-AEBF-BC15-06327AD28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485F6-CD47-C843-9E03-8D0D287DBA13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2D91-87D5-5803-CA9C-155C42B01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D3C5B-C109-38F8-4D9E-03A7190E2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E2AB-773C-EC4B-8191-CDD8334D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8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4D2D-CA3F-DCE4-B0CE-EF41BDDEF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5CE9E-0237-7AB4-3368-8C55205A8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E8FC4-5346-1944-9576-683AE6B0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" y="576469"/>
            <a:ext cx="11832831" cy="53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847F-9E27-7D55-ACF3-7C09E175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D9193-DC83-7898-4D9E-E11A32E2F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10" y="365125"/>
            <a:ext cx="10864538" cy="4882736"/>
          </a:xfrm>
        </p:spPr>
      </p:pic>
    </p:spTree>
    <p:extLst>
      <p:ext uri="{BB962C8B-B14F-4D97-AF65-F5344CB8AC3E}">
        <p14:creationId xmlns:p14="http://schemas.microsoft.com/office/powerpoint/2010/main" val="280796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A5B-18A4-F5AF-ADF1-F4241E56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A5D8E-87A4-6ADF-5E05-9321D7870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61" y="365125"/>
            <a:ext cx="11262615" cy="5061640"/>
          </a:xfrm>
        </p:spPr>
      </p:pic>
    </p:spTree>
    <p:extLst>
      <p:ext uri="{BB962C8B-B14F-4D97-AF65-F5344CB8AC3E}">
        <p14:creationId xmlns:p14="http://schemas.microsoft.com/office/powerpoint/2010/main" val="187772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A5E1-CD2C-F92C-A8C3-CECE4729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75A7D-4706-28D8-8680-E36DA3F34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84" y="722932"/>
            <a:ext cx="10997231" cy="4942371"/>
          </a:xfrm>
        </p:spPr>
      </p:pic>
    </p:spTree>
    <p:extLst>
      <p:ext uri="{BB962C8B-B14F-4D97-AF65-F5344CB8AC3E}">
        <p14:creationId xmlns:p14="http://schemas.microsoft.com/office/powerpoint/2010/main" val="18903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7199-47E2-89EE-9BC0-E3A2236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14FFC-5497-084B-76D9-42EC3F383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54" y="365124"/>
            <a:ext cx="11085692" cy="4982127"/>
          </a:xfrm>
        </p:spPr>
      </p:pic>
    </p:spTree>
    <p:extLst>
      <p:ext uri="{BB962C8B-B14F-4D97-AF65-F5344CB8AC3E}">
        <p14:creationId xmlns:p14="http://schemas.microsoft.com/office/powerpoint/2010/main" val="2486441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C6E-6C00-2180-E293-7338C49F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DF1C0-7E07-E226-8A92-15C254C1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05" y="365124"/>
            <a:ext cx="11439539" cy="5141153"/>
          </a:xfrm>
        </p:spPr>
      </p:pic>
    </p:spTree>
    <p:extLst>
      <p:ext uri="{BB962C8B-B14F-4D97-AF65-F5344CB8AC3E}">
        <p14:creationId xmlns:p14="http://schemas.microsoft.com/office/powerpoint/2010/main" val="314494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4A07-9B3E-B9A6-5FFB-65B6F328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2AF49-F5A6-BF36-8C2D-C1E13923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96" y="365124"/>
            <a:ext cx="10997231" cy="4942371"/>
          </a:xfrm>
        </p:spPr>
      </p:pic>
    </p:spTree>
    <p:extLst>
      <p:ext uri="{BB962C8B-B14F-4D97-AF65-F5344CB8AC3E}">
        <p14:creationId xmlns:p14="http://schemas.microsoft.com/office/powerpoint/2010/main" val="126315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623C-D824-D4C9-A4ED-746332E6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055D4-5482-A5FD-375E-2AC15A041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154" y="1027906"/>
            <a:ext cx="11085692" cy="4982127"/>
          </a:xfrm>
        </p:spPr>
      </p:pic>
    </p:spTree>
    <p:extLst>
      <p:ext uri="{BB962C8B-B14F-4D97-AF65-F5344CB8AC3E}">
        <p14:creationId xmlns:p14="http://schemas.microsoft.com/office/powerpoint/2010/main" val="240767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E4A-CA6B-79BE-B396-8919AFC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60ECE-496A-350E-BC95-DD294B5E2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74" y="365125"/>
            <a:ext cx="11174155" cy="5021884"/>
          </a:xfrm>
        </p:spPr>
      </p:pic>
    </p:spTree>
    <p:extLst>
      <p:ext uri="{BB962C8B-B14F-4D97-AF65-F5344CB8AC3E}">
        <p14:creationId xmlns:p14="http://schemas.microsoft.com/office/powerpoint/2010/main" val="368592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0730-8D3E-E29E-EA16-04AB1AD5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D5197-2A92-32D3-E77F-598134FB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20" y="749093"/>
            <a:ext cx="11926080" cy="5359814"/>
          </a:xfrm>
        </p:spPr>
      </p:pic>
    </p:spTree>
    <p:extLst>
      <p:ext uri="{BB962C8B-B14F-4D97-AF65-F5344CB8AC3E}">
        <p14:creationId xmlns:p14="http://schemas.microsoft.com/office/powerpoint/2010/main" val="66059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0F98-C1E1-B5CB-6928-06E92440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0757B-D659-C935-C9A3-DB9C3958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61" y="803482"/>
            <a:ext cx="11684039" cy="5251036"/>
          </a:xfrm>
        </p:spPr>
      </p:pic>
    </p:spTree>
    <p:extLst>
      <p:ext uri="{BB962C8B-B14F-4D97-AF65-F5344CB8AC3E}">
        <p14:creationId xmlns:p14="http://schemas.microsoft.com/office/powerpoint/2010/main" val="385714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415A-6EF7-9A9A-EFBE-6538937A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5617-B014-6F15-6DD8-72A887E8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45" y="868362"/>
            <a:ext cx="11395309" cy="5121275"/>
          </a:xfrm>
        </p:spPr>
      </p:pic>
    </p:spTree>
    <p:extLst>
      <p:ext uri="{BB962C8B-B14F-4D97-AF65-F5344CB8AC3E}">
        <p14:creationId xmlns:p14="http://schemas.microsoft.com/office/powerpoint/2010/main" val="3753920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63F5-D4AD-76BA-E6FE-36124F27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D4703-903A-F8F3-D129-CDAF75BB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37" y="818667"/>
            <a:ext cx="11616463" cy="5220666"/>
          </a:xfrm>
        </p:spPr>
      </p:pic>
    </p:spTree>
    <p:extLst>
      <p:ext uri="{BB962C8B-B14F-4D97-AF65-F5344CB8AC3E}">
        <p14:creationId xmlns:p14="http://schemas.microsoft.com/office/powerpoint/2010/main" val="348789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C7EA-61D3-FF56-F717-A175BFEC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BF93C-7390-90FE-034C-1B2E8A274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45" y="365125"/>
            <a:ext cx="10908768" cy="4902614"/>
          </a:xfrm>
        </p:spPr>
      </p:pic>
    </p:spTree>
    <p:extLst>
      <p:ext uri="{BB962C8B-B14F-4D97-AF65-F5344CB8AC3E}">
        <p14:creationId xmlns:p14="http://schemas.microsoft.com/office/powerpoint/2010/main" val="249867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75A3-BF9A-D3E3-E332-591DCC2C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4CB20-3EF2-612F-9196-1F889FDE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27" y="719275"/>
            <a:ext cx="12058773" cy="5419449"/>
          </a:xfrm>
        </p:spPr>
      </p:pic>
    </p:spTree>
    <p:extLst>
      <p:ext uri="{BB962C8B-B14F-4D97-AF65-F5344CB8AC3E}">
        <p14:creationId xmlns:p14="http://schemas.microsoft.com/office/powerpoint/2010/main" val="39981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D652-A2CB-746B-F9C8-B3F0B5D7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FCAC1-D126-C791-A758-8A57B4666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96" y="365125"/>
            <a:ext cx="11174155" cy="5021884"/>
          </a:xfrm>
        </p:spPr>
      </p:pic>
    </p:spTree>
    <p:extLst>
      <p:ext uri="{BB962C8B-B14F-4D97-AF65-F5344CB8AC3E}">
        <p14:creationId xmlns:p14="http://schemas.microsoft.com/office/powerpoint/2010/main" val="270161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CB8C-5B5B-C7F2-B800-A3D24746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30E69-920B-3A41-6BEF-CDE9B8DEE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44" y="365124"/>
            <a:ext cx="10776075" cy="4842979"/>
          </a:xfrm>
        </p:spPr>
      </p:pic>
    </p:spTree>
    <p:extLst>
      <p:ext uri="{BB962C8B-B14F-4D97-AF65-F5344CB8AC3E}">
        <p14:creationId xmlns:p14="http://schemas.microsoft.com/office/powerpoint/2010/main" val="424545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4142-ADD8-B2D1-0FE3-89F526D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F2B6D-832D-A530-3D74-5FF9C6D15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74" y="365124"/>
            <a:ext cx="11041461" cy="4962249"/>
          </a:xfrm>
        </p:spPr>
      </p:pic>
    </p:spTree>
    <p:extLst>
      <p:ext uri="{BB962C8B-B14F-4D97-AF65-F5344CB8AC3E}">
        <p14:creationId xmlns:p14="http://schemas.microsoft.com/office/powerpoint/2010/main" val="304702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C546-1368-01EA-6E3C-8B542D9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E76E3-8D2F-59BE-FD65-35FE07656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62" y="365125"/>
            <a:ext cx="11089464" cy="4983822"/>
          </a:xfrm>
        </p:spPr>
      </p:pic>
    </p:spTree>
    <p:extLst>
      <p:ext uri="{BB962C8B-B14F-4D97-AF65-F5344CB8AC3E}">
        <p14:creationId xmlns:p14="http://schemas.microsoft.com/office/powerpoint/2010/main" val="301655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19C3-4A90-8FBC-2708-887F332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FE832-106D-6981-77B4-1C735609F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53" y="365125"/>
            <a:ext cx="10952998" cy="4922492"/>
          </a:xfrm>
        </p:spPr>
      </p:pic>
    </p:spTree>
    <p:extLst>
      <p:ext uri="{BB962C8B-B14F-4D97-AF65-F5344CB8AC3E}">
        <p14:creationId xmlns:p14="http://schemas.microsoft.com/office/powerpoint/2010/main" val="41186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2599-BEA2-7F8B-C2E3-F27E985D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A077A-170A-4AB3-014B-DCD9CD5E6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17" y="365125"/>
            <a:ext cx="11174155" cy="5021884"/>
          </a:xfrm>
        </p:spPr>
      </p:pic>
    </p:spTree>
    <p:extLst>
      <p:ext uri="{BB962C8B-B14F-4D97-AF65-F5344CB8AC3E}">
        <p14:creationId xmlns:p14="http://schemas.microsoft.com/office/powerpoint/2010/main" val="25114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4521-C659-C93F-4A66-7B029BA7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F3087-4BC0-0734-C7C2-4E3CD1EB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18" y="365125"/>
            <a:ext cx="11218385" cy="5041762"/>
          </a:xfrm>
        </p:spPr>
      </p:pic>
    </p:spTree>
    <p:extLst>
      <p:ext uri="{BB962C8B-B14F-4D97-AF65-F5344CB8AC3E}">
        <p14:creationId xmlns:p14="http://schemas.microsoft.com/office/powerpoint/2010/main" val="15846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2024-08-07T04:40:20Z</dcterms:created>
  <dcterms:modified xsi:type="dcterms:W3CDTF">2024-08-07T04:50:29Z</dcterms:modified>
</cp:coreProperties>
</file>